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6"/>
  </p:notesMasterIdLst>
  <p:sldIdLst>
    <p:sldId id="269" r:id="rId5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r">
              <a:defRPr sz="1200"/>
            </a:lvl1pPr>
          </a:lstStyle>
          <a:p>
            <a:fld id="{F998EC67-57CC-458D-B4D1-D36C327386A0}" type="datetimeFigureOut">
              <a:rPr lang="fr-FR" smtClean="0"/>
              <a:t>14/10/2021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39838"/>
            <a:ext cx="236855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5" tIns="45693" rIns="91385" bIns="4569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385" tIns="45693" rIns="91385" bIns="45693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r">
              <a:defRPr sz="1200"/>
            </a:lvl1pPr>
          </a:lstStyle>
          <a:p>
            <a:fld id="{7A7D3A28-F1AC-4FCF-98D7-F9992A0DFC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90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84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5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98840700-3BBF-4C20-A7D4-3FEBDFD41EE3}"/>
              </a:ext>
            </a:extLst>
          </p:cNvPr>
          <p:cNvGrpSpPr/>
          <p:nvPr/>
        </p:nvGrpSpPr>
        <p:grpSpPr>
          <a:xfrm>
            <a:off x="0" y="86364"/>
            <a:ext cx="7559676" cy="8024107"/>
            <a:chOff x="-1" y="74934"/>
            <a:chExt cx="7559676" cy="8024107"/>
          </a:xfrm>
        </p:grpSpPr>
        <p:pic>
          <p:nvPicPr>
            <p:cNvPr id="4" name="Image 3" descr="Une image contenant bâtiment, intérieur, train, plateforme&#10;&#10;Description générée automatiquement">
              <a:extLst>
                <a:ext uri="{FF2B5EF4-FFF2-40B4-BE49-F238E27FC236}">
                  <a16:creationId xmlns:a16="http://schemas.microsoft.com/office/drawing/2014/main" id="{20A9B425-92A6-461D-B7F2-968A8361E9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34" t="74" r="-33434" b="-74"/>
            <a:stretch/>
          </p:blipFill>
          <p:spPr>
            <a:xfrm>
              <a:off x="-1" y="3058250"/>
              <a:ext cx="7559675" cy="5040791"/>
            </a:xfrm>
            <a:prstGeom prst="rect">
              <a:avLst/>
            </a:prstGeom>
          </p:spPr>
        </p:pic>
        <p:sp>
          <p:nvSpPr>
            <p:cNvPr id="26" name="Organigramme : Entrée manuelle 25">
              <a:extLst>
                <a:ext uri="{FF2B5EF4-FFF2-40B4-BE49-F238E27FC236}">
                  <a16:creationId xmlns:a16="http://schemas.microsoft.com/office/drawing/2014/main" id="{9698623F-5ECE-4501-ABC8-F7F1E4C1725E}"/>
                </a:ext>
              </a:extLst>
            </p:cNvPr>
            <p:cNvSpPr/>
            <p:nvPr/>
          </p:nvSpPr>
          <p:spPr>
            <a:xfrm rot="16200000" flipH="1">
              <a:off x="1255735" y="1705405"/>
              <a:ext cx="7934412" cy="4673469"/>
            </a:xfrm>
            <a:prstGeom prst="flowChartManualIn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61D3AB40-E3BC-493E-A46D-83E1FD52D6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179"/>
          <a:stretch/>
        </p:blipFill>
        <p:spPr>
          <a:xfrm>
            <a:off x="1" y="8009348"/>
            <a:ext cx="4975860" cy="26824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F1083B-F32B-4DAB-9575-ECACCF373767}"/>
              </a:ext>
            </a:extLst>
          </p:cNvPr>
          <p:cNvSpPr/>
          <p:nvPr/>
        </p:nvSpPr>
        <p:spPr>
          <a:xfrm>
            <a:off x="254396" y="8891624"/>
            <a:ext cx="23135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100" dirty="0">
                <a:solidFill>
                  <a:schemeClr val="bg1"/>
                </a:solidFill>
                <a:latin typeface="Houschka Head Medium" panose="020F06030200000200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Toutes nos offres sont ouvertes aux personnes en situation de handicap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0185D26-72E7-4452-B78B-234C0EDB8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0" y="8562338"/>
            <a:ext cx="1185390" cy="329286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FED6789C-ACB7-4C4B-9621-C27195CA1D38}"/>
              </a:ext>
            </a:extLst>
          </p:cNvPr>
          <p:cNvGrpSpPr/>
          <p:nvPr/>
        </p:nvGrpSpPr>
        <p:grpSpPr>
          <a:xfrm>
            <a:off x="2422526" y="8009346"/>
            <a:ext cx="5137150" cy="2682466"/>
            <a:chOff x="2462876" y="8009346"/>
            <a:chExt cx="5096799" cy="2682466"/>
          </a:xfrm>
        </p:grpSpPr>
        <p:sp>
          <p:nvSpPr>
            <p:cNvPr id="10" name="Parallélogramme 9">
              <a:extLst>
                <a:ext uri="{FF2B5EF4-FFF2-40B4-BE49-F238E27FC236}">
                  <a16:creationId xmlns:a16="http://schemas.microsoft.com/office/drawing/2014/main" id="{DE2415CD-F529-4D4C-8A5D-71CE10B7B49F}"/>
                </a:ext>
              </a:extLst>
            </p:cNvPr>
            <p:cNvSpPr/>
            <p:nvPr/>
          </p:nvSpPr>
          <p:spPr>
            <a:xfrm>
              <a:off x="2462876" y="8009347"/>
              <a:ext cx="5096799" cy="2682465"/>
            </a:xfrm>
            <a:prstGeom prst="parallelogram">
              <a:avLst>
                <a:gd name="adj" fmla="val 17637"/>
              </a:avLst>
            </a:prstGeom>
            <a:solidFill>
              <a:srgbClr val="EE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Triangle rectangle 10">
              <a:extLst>
                <a:ext uri="{FF2B5EF4-FFF2-40B4-BE49-F238E27FC236}">
                  <a16:creationId xmlns:a16="http://schemas.microsoft.com/office/drawing/2014/main" id="{10338923-6E11-4C05-8774-1CB5094247D8}"/>
                </a:ext>
              </a:extLst>
            </p:cNvPr>
            <p:cNvSpPr/>
            <p:nvPr/>
          </p:nvSpPr>
          <p:spPr>
            <a:xfrm rot="16200000">
              <a:off x="5675272" y="8807410"/>
              <a:ext cx="963691" cy="2805113"/>
            </a:xfrm>
            <a:prstGeom prst="rtTriangle">
              <a:avLst/>
            </a:prstGeom>
            <a:solidFill>
              <a:srgbClr val="EE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riangle rectangle 12">
              <a:extLst>
                <a:ext uri="{FF2B5EF4-FFF2-40B4-BE49-F238E27FC236}">
                  <a16:creationId xmlns:a16="http://schemas.microsoft.com/office/drawing/2014/main" id="{09B15297-1913-4890-B013-2746A3E9B49C}"/>
                </a:ext>
              </a:extLst>
            </p:cNvPr>
            <p:cNvSpPr/>
            <p:nvPr/>
          </p:nvSpPr>
          <p:spPr>
            <a:xfrm rot="16200000">
              <a:off x="5675272" y="7944844"/>
              <a:ext cx="963691" cy="2805113"/>
            </a:xfrm>
            <a:prstGeom prst="rtTriangle">
              <a:avLst/>
            </a:prstGeom>
            <a:solidFill>
              <a:srgbClr val="EE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Triangle rectangle 13">
              <a:extLst>
                <a:ext uri="{FF2B5EF4-FFF2-40B4-BE49-F238E27FC236}">
                  <a16:creationId xmlns:a16="http://schemas.microsoft.com/office/drawing/2014/main" id="{76AEF2EC-6E08-445A-87C1-B10A61F69B28}"/>
                </a:ext>
              </a:extLst>
            </p:cNvPr>
            <p:cNvSpPr/>
            <p:nvPr/>
          </p:nvSpPr>
          <p:spPr>
            <a:xfrm rot="16200000">
              <a:off x="5675273" y="7088635"/>
              <a:ext cx="963691" cy="2805113"/>
            </a:xfrm>
            <a:prstGeom prst="rtTriangle">
              <a:avLst/>
            </a:prstGeom>
            <a:solidFill>
              <a:srgbClr val="EE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ZoneTexte 8">
            <a:extLst>
              <a:ext uri="{FF2B5EF4-FFF2-40B4-BE49-F238E27FC236}">
                <a16:creationId xmlns:a16="http://schemas.microsoft.com/office/drawing/2014/main" id="{35D0B742-D6DE-4FE2-BE54-2AFB717F4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6" y="8483216"/>
            <a:ext cx="3618549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fr-FR" altLang="fr-FR" b="1" dirty="0">
              <a:solidFill>
                <a:schemeClr val="bg1"/>
              </a:solidFill>
              <a:latin typeface="Houschka Head Medium" panose="020F0603020000020003" pitchFamily="34" charset="0"/>
            </a:endParaRPr>
          </a:p>
          <a:p>
            <a:r>
              <a:rPr lang="fr-FR" altLang="fr-FR" b="1" dirty="0">
                <a:solidFill>
                  <a:schemeClr val="bg1"/>
                </a:solidFill>
                <a:latin typeface="Houschka Head Medium" panose="020F0603020000020003" pitchFamily="34" charset="0"/>
              </a:rPr>
              <a:t>Ou Contactez votre agence  au à 0327810190</a:t>
            </a:r>
          </a:p>
          <a:p>
            <a:r>
              <a:rPr lang="fr-FR" altLang="fr-FR" b="1" dirty="0">
                <a:solidFill>
                  <a:schemeClr val="bg1"/>
                </a:solidFill>
                <a:latin typeface="Houschka Head Medium" panose="020F0603020000020003" pitchFamily="34" charset="0"/>
              </a:rPr>
              <a:t>et envoyez votre CV :</a:t>
            </a:r>
          </a:p>
          <a:p>
            <a:r>
              <a:rPr lang="fr-FR" altLang="fr-FR" sz="2000" b="1" dirty="0">
                <a:solidFill>
                  <a:schemeClr val="bg1"/>
                </a:solidFill>
                <a:latin typeface="Houschka Head Medium" panose="020F0603020000020003" pitchFamily="34" charset="0"/>
                <a:sym typeface="Wingdings" panose="05000000000000000000" pitchFamily="2" charset="2"/>
              </a:rPr>
              <a:t></a:t>
            </a:r>
            <a:r>
              <a:rPr lang="fr-FR" altLang="fr-FR" sz="2000" b="1" dirty="0">
                <a:solidFill>
                  <a:schemeClr val="bg1"/>
                </a:solidFill>
                <a:latin typeface="Houschka Head Medium" panose="020F0603020000020003" pitchFamily="34" charset="0"/>
              </a:rPr>
              <a:t> : adecco.ei1@adecco.fr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DA89048-C421-458D-B1F9-C29887C3BC85}"/>
              </a:ext>
            </a:extLst>
          </p:cNvPr>
          <p:cNvSpPr>
            <a:spLocks/>
          </p:cNvSpPr>
          <p:nvPr/>
        </p:nvSpPr>
        <p:spPr bwMode="auto">
          <a:xfrm>
            <a:off x="6654226" y="8137246"/>
            <a:ext cx="371027" cy="438516"/>
          </a:xfrm>
          <a:custGeom>
            <a:avLst/>
            <a:gdLst>
              <a:gd name="T0" fmla="*/ 1484492 w 3544"/>
              <a:gd name="T1" fmla="*/ 1893739 h 4045"/>
              <a:gd name="T2" fmla="*/ 180944 w 3544"/>
              <a:gd name="T3" fmla="*/ 1893739 h 4045"/>
              <a:gd name="T4" fmla="*/ 39742 w 3544"/>
              <a:gd name="T5" fmla="*/ 1820237 h 4045"/>
              <a:gd name="T6" fmla="*/ 18702 w 3544"/>
              <a:gd name="T7" fmla="*/ 1661996 h 4045"/>
              <a:gd name="T8" fmla="*/ 573692 w 3544"/>
              <a:gd name="T9" fmla="*/ 135769 h 4045"/>
              <a:gd name="T10" fmla="*/ 794846 w 3544"/>
              <a:gd name="T11" fmla="*/ 32772 h 4045"/>
              <a:gd name="T12" fmla="*/ 897241 w 3544"/>
              <a:gd name="T13" fmla="*/ 253747 h 4045"/>
              <a:gd name="T14" fmla="*/ 426879 w 3544"/>
              <a:gd name="T15" fmla="*/ 1548699 h 4045"/>
              <a:gd name="T16" fmla="*/ 1484492 w 3544"/>
              <a:gd name="T17" fmla="*/ 1548699 h 4045"/>
              <a:gd name="T18" fmla="*/ 1657020 w 3544"/>
              <a:gd name="T19" fmla="*/ 1720985 h 4045"/>
              <a:gd name="T20" fmla="*/ 1484492 w 3544"/>
              <a:gd name="T21" fmla="*/ 1893739 h 404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544" h="4045">
                <a:moveTo>
                  <a:pt x="3175" y="4045"/>
                </a:moveTo>
                <a:cubicBezTo>
                  <a:pt x="387" y="4045"/>
                  <a:pt x="387" y="4045"/>
                  <a:pt x="387" y="4045"/>
                </a:cubicBezTo>
                <a:cubicBezTo>
                  <a:pt x="266" y="4045"/>
                  <a:pt x="154" y="3986"/>
                  <a:pt x="85" y="3888"/>
                </a:cubicBezTo>
                <a:cubicBezTo>
                  <a:pt x="16" y="3789"/>
                  <a:pt x="0" y="3663"/>
                  <a:pt x="40" y="3550"/>
                </a:cubicBezTo>
                <a:cubicBezTo>
                  <a:pt x="1227" y="290"/>
                  <a:pt x="1227" y="290"/>
                  <a:pt x="1227" y="290"/>
                </a:cubicBezTo>
                <a:cubicBezTo>
                  <a:pt x="1297" y="99"/>
                  <a:pt x="1508" y="0"/>
                  <a:pt x="1700" y="70"/>
                </a:cubicBezTo>
                <a:cubicBezTo>
                  <a:pt x="1891" y="139"/>
                  <a:pt x="1989" y="351"/>
                  <a:pt x="1919" y="542"/>
                </a:cubicBezTo>
                <a:cubicBezTo>
                  <a:pt x="913" y="3308"/>
                  <a:pt x="913" y="3308"/>
                  <a:pt x="913" y="3308"/>
                </a:cubicBezTo>
                <a:cubicBezTo>
                  <a:pt x="3175" y="3308"/>
                  <a:pt x="3175" y="3308"/>
                  <a:pt x="3175" y="3308"/>
                </a:cubicBezTo>
                <a:cubicBezTo>
                  <a:pt x="3379" y="3308"/>
                  <a:pt x="3544" y="3473"/>
                  <a:pt x="3544" y="3676"/>
                </a:cubicBezTo>
                <a:cubicBezTo>
                  <a:pt x="3544" y="3880"/>
                  <a:pt x="3379" y="4045"/>
                  <a:pt x="3175" y="404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defTabSz="913607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7F7F7F"/>
              </a:solidFill>
              <a:latin typeface="Houschka Head DemiBold" panose="020F0503000000020003" pitchFamily="34" charset="0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14F208C3-A490-4FC3-8A4B-B4711AA24A15}"/>
              </a:ext>
            </a:extLst>
          </p:cNvPr>
          <p:cNvSpPr>
            <a:spLocks/>
          </p:cNvSpPr>
          <p:nvPr/>
        </p:nvSpPr>
        <p:spPr bwMode="auto">
          <a:xfrm>
            <a:off x="3102775" y="9994115"/>
            <a:ext cx="365031" cy="431701"/>
          </a:xfrm>
          <a:custGeom>
            <a:avLst/>
            <a:gdLst>
              <a:gd name="T0" fmla="*/ 168304 w 3544"/>
              <a:gd name="T1" fmla="*/ 0 h 4044"/>
              <a:gd name="T2" fmla="*/ 1443844 w 3544"/>
              <a:gd name="T3" fmla="*/ 0 h 4044"/>
              <a:gd name="T4" fmla="*/ 1581505 w 3544"/>
              <a:gd name="T5" fmla="*/ 71763 h 4044"/>
              <a:gd name="T6" fmla="*/ 1602086 w 3544"/>
              <a:gd name="T7" fmla="*/ 226258 h 4044"/>
              <a:gd name="T8" fmla="*/ 1059215 w 3544"/>
              <a:gd name="T9" fmla="*/ 1716363 h 4044"/>
              <a:gd name="T10" fmla="*/ 843347 w 3544"/>
              <a:gd name="T11" fmla="*/ 1816922 h 4044"/>
              <a:gd name="T12" fmla="*/ 742731 w 3544"/>
              <a:gd name="T13" fmla="*/ 1600720 h 4044"/>
              <a:gd name="T14" fmla="*/ 1202822 w 3544"/>
              <a:gd name="T15" fmla="*/ 336873 h 4044"/>
              <a:gd name="T16" fmla="*/ 168304 w 3544"/>
              <a:gd name="T17" fmla="*/ 336873 h 4044"/>
              <a:gd name="T18" fmla="*/ 0 w 3544"/>
              <a:gd name="T19" fmla="*/ 168208 h 4044"/>
              <a:gd name="T20" fmla="*/ 168304 w 3544"/>
              <a:gd name="T21" fmla="*/ 0 h 40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544" h="4044">
                <a:moveTo>
                  <a:pt x="368" y="0"/>
                </a:moveTo>
                <a:cubicBezTo>
                  <a:pt x="3157" y="0"/>
                  <a:pt x="3157" y="0"/>
                  <a:pt x="3157" y="0"/>
                </a:cubicBezTo>
                <a:cubicBezTo>
                  <a:pt x="3277" y="0"/>
                  <a:pt x="3390" y="58"/>
                  <a:pt x="3458" y="157"/>
                </a:cubicBezTo>
                <a:cubicBezTo>
                  <a:pt x="3528" y="255"/>
                  <a:pt x="3544" y="381"/>
                  <a:pt x="3503" y="495"/>
                </a:cubicBezTo>
                <a:cubicBezTo>
                  <a:pt x="2316" y="3755"/>
                  <a:pt x="2316" y="3755"/>
                  <a:pt x="2316" y="3755"/>
                </a:cubicBezTo>
                <a:cubicBezTo>
                  <a:pt x="2247" y="3946"/>
                  <a:pt x="2035" y="4044"/>
                  <a:pt x="1844" y="3975"/>
                </a:cubicBezTo>
                <a:cubicBezTo>
                  <a:pt x="1652" y="3905"/>
                  <a:pt x="1554" y="3694"/>
                  <a:pt x="1624" y="3502"/>
                </a:cubicBezTo>
                <a:cubicBezTo>
                  <a:pt x="2630" y="737"/>
                  <a:pt x="2630" y="737"/>
                  <a:pt x="2630" y="737"/>
                </a:cubicBezTo>
                <a:cubicBezTo>
                  <a:pt x="368" y="737"/>
                  <a:pt x="368" y="737"/>
                  <a:pt x="368" y="737"/>
                </a:cubicBezTo>
                <a:cubicBezTo>
                  <a:pt x="165" y="737"/>
                  <a:pt x="0" y="571"/>
                  <a:pt x="0" y="368"/>
                </a:cubicBezTo>
                <a:cubicBezTo>
                  <a:pt x="0" y="165"/>
                  <a:pt x="165" y="0"/>
                  <a:pt x="36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defTabSz="913607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7F7F7F"/>
              </a:solidFill>
              <a:latin typeface="Houschka Head Medium" panose="020F0603020000020003" pitchFamily="34" charset="0"/>
            </a:endParaRPr>
          </a:p>
        </p:txBody>
      </p:sp>
      <p:sp>
        <p:nvSpPr>
          <p:cNvPr id="18" name="ZoneTexte 7">
            <a:extLst>
              <a:ext uri="{FF2B5EF4-FFF2-40B4-BE49-F238E27FC236}">
                <a16:creationId xmlns:a16="http://schemas.microsoft.com/office/drawing/2014/main" id="{B73E37A9-EBDF-4047-8469-F305C8E7D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724" y="1387000"/>
            <a:ext cx="40470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altLang="fr-FR" sz="2800" dirty="0">
                <a:solidFill>
                  <a:srgbClr val="EE2E24"/>
                </a:solidFill>
                <a:latin typeface="Houschka Head DemiBold" panose="020F0503000000020003" pitchFamily="34" charset="0"/>
              </a:rPr>
              <a:t>Le secteur de l’Industrie Automobile recrute !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B4FD71E-2EE1-4E50-9142-69D9EF75ED05}"/>
              </a:ext>
            </a:extLst>
          </p:cNvPr>
          <p:cNvSpPr txBox="1"/>
          <p:nvPr/>
        </p:nvSpPr>
        <p:spPr>
          <a:xfrm>
            <a:off x="4056827" y="1794160"/>
            <a:ext cx="3424805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>
                <a:latin typeface="Houschka Head Medium" panose="020F06030200000200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souhaitez intégrer une entreprise dynamique et en pleine expansion.</a:t>
            </a:r>
          </a:p>
          <a:p>
            <a:pPr>
              <a:defRPr/>
            </a:pPr>
            <a:endParaRPr lang="fr-FR" sz="2000" b="1" dirty="0">
              <a:latin typeface="Houschka Head Medium" panose="020F06030200000200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fr-FR" sz="2000" dirty="0">
                <a:latin typeface="Houschka Head DemiBold" panose="020F05030000000200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Nous recherchons (H/F) des :</a:t>
            </a:r>
          </a:p>
          <a:p>
            <a:pPr>
              <a:defRPr/>
            </a:pPr>
            <a:endParaRPr lang="fr-FR" sz="2000" dirty="0">
              <a:latin typeface="Houschka Head DemiBold" panose="020F05030000000200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latin typeface="Houschka Head Medium" panose="020F06030200000200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Opérateurs de production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latin typeface="Houschka Head Medium" panose="020F06030200000200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Caristes </a:t>
            </a:r>
            <a:r>
              <a:rPr lang="fr-FR" sz="2000" b="1" dirty="0" err="1">
                <a:latin typeface="Houschka Head Medium" panose="020F06030200000200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Caces</a:t>
            </a:r>
            <a:r>
              <a:rPr lang="fr-FR" sz="2000" b="1" dirty="0">
                <a:latin typeface="Houschka Head Medium" panose="020F06030200000200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latin typeface="Houschka Head Medium" panose="020F06030200000200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Retoucheurs Soudeurs </a:t>
            </a:r>
            <a:r>
              <a:rPr lang="fr-FR" sz="2000" b="1" dirty="0" err="1">
                <a:latin typeface="Houschka Head Medium" panose="020F06030200000200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</a:t>
            </a:r>
            <a:endParaRPr lang="fr-FR" sz="2000" b="1" dirty="0">
              <a:latin typeface="Houschka Head Medium" panose="020F06030200000200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fr-FR" sz="2000" b="1" dirty="0">
              <a:latin typeface="Houschka Head Medium" panose="020F06030200000200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4C1911-AB03-4ABF-BAD1-5D9F34DB568B}"/>
              </a:ext>
            </a:extLst>
          </p:cNvPr>
          <p:cNvSpPr/>
          <p:nvPr/>
        </p:nvSpPr>
        <p:spPr>
          <a:xfrm>
            <a:off x="3794501" y="508616"/>
            <a:ext cx="37782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altLang="fr-FR" sz="3200" dirty="0">
                <a:solidFill>
                  <a:srgbClr val="EE2E24"/>
                </a:solidFill>
                <a:latin typeface="Houschka Head Bold" panose="020F0503000000020003" pitchFamily="34" charset="0"/>
              </a:rPr>
              <a:t>Vous recherchez</a:t>
            </a:r>
            <a:br>
              <a:rPr lang="fr-FR" altLang="fr-FR" sz="3200" dirty="0">
                <a:solidFill>
                  <a:srgbClr val="EE2E24"/>
                </a:solidFill>
                <a:latin typeface="Houschka Head Bold" panose="020F0503000000020003" pitchFamily="34" charset="0"/>
              </a:rPr>
            </a:br>
            <a:r>
              <a:rPr lang="fr-FR" altLang="fr-FR" sz="3200" dirty="0">
                <a:solidFill>
                  <a:srgbClr val="EE2E24"/>
                </a:solidFill>
                <a:latin typeface="Houschka Head Bold" panose="020F0503000000020003" pitchFamily="34" charset="0"/>
              </a:rPr>
              <a:t>un emploi ?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C239E432-A238-4BDD-9188-EE5004A3B2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4" y="416123"/>
            <a:ext cx="1649070" cy="446512"/>
          </a:xfrm>
          <a:prstGeom prst="rect">
            <a:avLst/>
          </a:prstGeom>
        </p:spPr>
      </p:pic>
      <p:sp>
        <p:nvSpPr>
          <p:cNvPr id="27" name="Freeform 5">
            <a:extLst>
              <a:ext uri="{FF2B5EF4-FFF2-40B4-BE49-F238E27FC236}">
                <a16:creationId xmlns:a16="http://schemas.microsoft.com/office/drawing/2014/main" id="{EF9BF2E2-E5BB-4CCA-B482-AD47155268E3}"/>
              </a:ext>
            </a:extLst>
          </p:cNvPr>
          <p:cNvSpPr>
            <a:spLocks/>
          </p:cNvSpPr>
          <p:nvPr/>
        </p:nvSpPr>
        <p:spPr bwMode="auto">
          <a:xfrm>
            <a:off x="3119023" y="823278"/>
            <a:ext cx="371027" cy="438516"/>
          </a:xfrm>
          <a:custGeom>
            <a:avLst/>
            <a:gdLst>
              <a:gd name="T0" fmla="*/ 1484492 w 3544"/>
              <a:gd name="T1" fmla="*/ 1893739 h 4045"/>
              <a:gd name="T2" fmla="*/ 180944 w 3544"/>
              <a:gd name="T3" fmla="*/ 1893739 h 4045"/>
              <a:gd name="T4" fmla="*/ 39742 w 3544"/>
              <a:gd name="T5" fmla="*/ 1820237 h 4045"/>
              <a:gd name="T6" fmla="*/ 18702 w 3544"/>
              <a:gd name="T7" fmla="*/ 1661996 h 4045"/>
              <a:gd name="T8" fmla="*/ 573692 w 3544"/>
              <a:gd name="T9" fmla="*/ 135769 h 4045"/>
              <a:gd name="T10" fmla="*/ 794846 w 3544"/>
              <a:gd name="T11" fmla="*/ 32772 h 4045"/>
              <a:gd name="T12" fmla="*/ 897241 w 3544"/>
              <a:gd name="T13" fmla="*/ 253747 h 4045"/>
              <a:gd name="T14" fmla="*/ 426879 w 3544"/>
              <a:gd name="T15" fmla="*/ 1548699 h 4045"/>
              <a:gd name="T16" fmla="*/ 1484492 w 3544"/>
              <a:gd name="T17" fmla="*/ 1548699 h 4045"/>
              <a:gd name="T18" fmla="*/ 1657020 w 3544"/>
              <a:gd name="T19" fmla="*/ 1720985 h 4045"/>
              <a:gd name="T20" fmla="*/ 1484492 w 3544"/>
              <a:gd name="T21" fmla="*/ 1893739 h 404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544" h="4045">
                <a:moveTo>
                  <a:pt x="3175" y="4045"/>
                </a:moveTo>
                <a:cubicBezTo>
                  <a:pt x="387" y="4045"/>
                  <a:pt x="387" y="4045"/>
                  <a:pt x="387" y="4045"/>
                </a:cubicBezTo>
                <a:cubicBezTo>
                  <a:pt x="266" y="4045"/>
                  <a:pt x="154" y="3986"/>
                  <a:pt x="85" y="3888"/>
                </a:cubicBezTo>
                <a:cubicBezTo>
                  <a:pt x="16" y="3789"/>
                  <a:pt x="0" y="3663"/>
                  <a:pt x="40" y="3550"/>
                </a:cubicBezTo>
                <a:cubicBezTo>
                  <a:pt x="1227" y="290"/>
                  <a:pt x="1227" y="290"/>
                  <a:pt x="1227" y="290"/>
                </a:cubicBezTo>
                <a:cubicBezTo>
                  <a:pt x="1297" y="99"/>
                  <a:pt x="1508" y="0"/>
                  <a:pt x="1700" y="70"/>
                </a:cubicBezTo>
                <a:cubicBezTo>
                  <a:pt x="1891" y="139"/>
                  <a:pt x="1989" y="351"/>
                  <a:pt x="1919" y="542"/>
                </a:cubicBezTo>
                <a:cubicBezTo>
                  <a:pt x="913" y="3308"/>
                  <a:pt x="913" y="3308"/>
                  <a:pt x="913" y="3308"/>
                </a:cubicBezTo>
                <a:cubicBezTo>
                  <a:pt x="3175" y="3308"/>
                  <a:pt x="3175" y="3308"/>
                  <a:pt x="3175" y="3308"/>
                </a:cubicBezTo>
                <a:cubicBezTo>
                  <a:pt x="3379" y="3308"/>
                  <a:pt x="3544" y="3473"/>
                  <a:pt x="3544" y="3676"/>
                </a:cubicBezTo>
                <a:cubicBezTo>
                  <a:pt x="3544" y="3880"/>
                  <a:pt x="3379" y="4045"/>
                  <a:pt x="3175" y="4045"/>
                </a:cubicBezTo>
              </a:path>
            </a:pathLst>
          </a:custGeom>
          <a:solidFill>
            <a:srgbClr val="EE2E24"/>
          </a:solidFill>
          <a:ln>
            <a:noFill/>
          </a:ln>
        </p:spPr>
        <p:txBody>
          <a:bodyPr/>
          <a:lstStyle/>
          <a:p>
            <a:pPr defTabSz="913607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7F7F7F"/>
              </a:solidFill>
              <a:latin typeface="Houschka Head DemiBold" panose="020F0503000000020003" pitchFamily="34" charset="0"/>
            </a:endParaRP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34BEDEB5-1E66-45E7-BC73-E0278E32D40A}"/>
              </a:ext>
            </a:extLst>
          </p:cNvPr>
          <p:cNvSpPr>
            <a:spLocks/>
          </p:cNvSpPr>
          <p:nvPr/>
        </p:nvSpPr>
        <p:spPr bwMode="auto">
          <a:xfrm>
            <a:off x="428844" y="2398561"/>
            <a:ext cx="365031" cy="431701"/>
          </a:xfrm>
          <a:custGeom>
            <a:avLst/>
            <a:gdLst>
              <a:gd name="T0" fmla="*/ 168304 w 3544"/>
              <a:gd name="T1" fmla="*/ 0 h 4044"/>
              <a:gd name="T2" fmla="*/ 1443844 w 3544"/>
              <a:gd name="T3" fmla="*/ 0 h 4044"/>
              <a:gd name="T4" fmla="*/ 1581505 w 3544"/>
              <a:gd name="T5" fmla="*/ 71763 h 4044"/>
              <a:gd name="T6" fmla="*/ 1602086 w 3544"/>
              <a:gd name="T7" fmla="*/ 226258 h 4044"/>
              <a:gd name="T8" fmla="*/ 1059215 w 3544"/>
              <a:gd name="T9" fmla="*/ 1716363 h 4044"/>
              <a:gd name="T10" fmla="*/ 843347 w 3544"/>
              <a:gd name="T11" fmla="*/ 1816922 h 4044"/>
              <a:gd name="T12" fmla="*/ 742731 w 3544"/>
              <a:gd name="T13" fmla="*/ 1600720 h 4044"/>
              <a:gd name="T14" fmla="*/ 1202822 w 3544"/>
              <a:gd name="T15" fmla="*/ 336873 h 4044"/>
              <a:gd name="T16" fmla="*/ 168304 w 3544"/>
              <a:gd name="T17" fmla="*/ 336873 h 4044"/>
              <a:gd name="T18" fmla="*/ 0 w 3544"/>
              <a:gd name="T19" fmla="*/ 168208 h 4044"/>
              <a:gd name="T20" fmla="*/ 168304 w 3544"/>
              <a:gd name="T21" fmla="*/ 0 h 40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544" h="4044">
                <a:moveTo>
                  <a:pt x="368" y="0"/>
                </a:moveTo>
                <a:cubicBezTo>
                  <a:pt x="3157" y="0"/>
                  <a:pt x="3157" y="0"/>
                  <a:pt x="3157" y="0"/>
                </a:cubicBezTo>
                <a:cubicBezTo>
                  <a:pt x="3277" y="0"/>
                  <a:pt x="3390" y="58"/>
                  <a:pt x="3458" y="157"/>
                </a:cubicBezTo>
                <a:cubicBezTo>
                  <a:pt x="3528" y="255"/>
                  <a:pt x="3544" y="381"/>
                  <a:pt x="3503" y="495"/>
                </a:cubicBezTo>
                <a:cubicBezTo>
                  <a:pt x="2316" y="3755"/>
                  <a:pt x="2316" y="3755"/>
                  <a:pt x="2316" y="3755"/>
                </a:cubicBezTo>
                <a:cubicBezTo>
                  <a:pt x="2247" y="3946"/>
                  <a:pt x="2035" y="4044"/>
                  <a:pt x="1844" y="3975"/>
                </a:cubicBezTo>
                <a:cubicBezTo>
                  <a:pt x="1652" y="3905"/>
                  <a:pt x="1554" y="3694"/>
                  <a:pt x="1624" y="3502"/>
                </a:cubicBezTo>
                <a:cubicBezTo>
                  <a:pt x="2630" y="737"/>
                  <a:pt x="2630" y="737"/>
                  <a:pt x="2630" y="737"/>
                </a:cubicBezTo>
                <a:cubicBezTo>
                  <a:pt x="368" y="737"/>
                  <a:pt x="368" y="737"/>
                  <a:pt x="368" y="737"/>
                </a:cubicBezTo>
                <a:cubicBezTo>
                  <a:pt x="165" y="737"/>
                  <a:pt x="0" y="571"/>
                  <a:pt x="0" y="368"/>
                </a:cubicBezTo>
                <a:cubicBezTo>
                  <a:pt x="0" y="165"/>
                  <a:pt x="165" y="0"/>
                  <a:pt x="368" y="0"/>
                </a:cubicBezTo>
              </a:path>
            </a:pathLst>
          </a:custGeom>
          <a:solidFill>
            <a:srgbClr val="EE2E24"/>
          </a:solidFill>
          <a:ln>
            <a:noFill/>
          </a:ln>
        </p:spPr>
        <p:txBody>
          <a:bodyPr/>
          <a:lstStyle/>
          <a:p>
            <a:pPr defTabSz="913607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7F7F7F"/>
              </a:solidFill>
              <a:latin typeface="Houschka Head Medium" panose="020F0603020000020003" pitchFamily="34" charset="0"/>
            </a:endParaRP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04F66B2A-9914-482B-8004-74E610E083D4}"/>
              </a:ext>
            </a:extLst>
          </p:cNvPr>
          <p:cNvSpPr txBox="1">
            <a:spLocks/>
          </p:cNvSpPr>
          <p:nvPr/>
        </p:nvSpPr>
        <p:spPr>
          <a:xfrm>
            <a:off x="3467806" y="5289201"/>
            <a:ext cx="1817494" cy="135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439997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03971" indent="0" algn="l" defTabSz="1439997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007943" indent="0" algn="l" defTabSz="1439997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None/>
              <a:defRPr sz="31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11914" indent="0" algn="l" defTabSz="1439997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15886" indent="0" algn="l" defTabSz="1439997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959992" indent="-359999" algn="l" defTabSz="1439997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Char char="•"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79991" indent="-359999" algn="l" defTabSz="1439997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Char char="•"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99989" indent="-359999" algn="l" defTabSz="1439997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Char char="•"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19988" indent="-359999" algn="l" defTabSz="1439997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Char char="•"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500" b="1" dirty="0">
                <a:latin typeface="Houschka Head Bold" panose="020F0503000000020003" pitchFamily="34" charset="0"/>
              </a:rPr>
              <a:t>Scannez et postulez, </a:t>
            </a:r>
          </a:p>
          <a:p>
            <a:r>
              <a:rPr lang="fr-FR" sz="1500" b="1" dirty="0">
                <a:latin typeface="Houschka Head Bold" panose="020F0503000000020003" pitchFamily="34" charset="0"/>
              </a:rPr>
              <a:t>Nous pourrions flashez sur vous !</a:t>
            </a:r>
          </a:p>
          <a:p>
            <a:endParaRPr lang="fr-FR" b="1" dirty="0">
              <a:latin typeface="Houschka Head Bold" panose="020F0503000000020003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F6D6593-DCFF-468A-9DDB-D4439026A7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17" y="4885725"/>
            <a:ext cx="2036425" cy="293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6349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7F1F5E854067449E91298400AB4255" ma:contentTypeVersion="5" ma:contentTypeDescription="Crée un document." ma:contentTypeScope="" ma:versionID="14a9a881f51ed70273a98878179e0249">
  <xsd:schema xmlns:xsd="http://www.w3.org/2001/XMLSchema" xmlns:xs="http://www.w3.org/2001/XMLSchema" xmlns:p="http://schemas.microsoft.com/office/2006/metadata/properties" xmlns:ns2="0128dae3-1913-4447-8f16-2c5955e01132" xmlns:ns3="395415ee-e1b8-4b64-a124-cac358dac7dc" targetNamespace="http://schemas.microsoft.com/office/2006/metadata/properties" ma:root="true" ma:fieldsID="a6cd3c8d4c8cc5d9c80a493477ffb133" ns2:_="" ns3:_="">
    <xsd:import namespace="0128dae3-1913-4447-8f16-2c5955e01132"/>
    <xsd:import namespace="395415ee-e1b8-4b64-a124-cac358dac7d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8dae3-1913-4447-8f16-2c5955e011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415ee-e1b8-4b64-a124-cac358dac7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C89C87-4F09-4306-B389-1E295431CC73}">
  <ds:schemaRefs>
    <ds:schemaRef ds:uri="http://purl.org/dc/elements/1.1/"/>
    <ds:schemaRef ds:uri="http://purl.org/dc/terms/"/>
    <ds:schemaRef ds:uri="http://schemas.microsoft.com/office/2006/documentManagement/types"/>
    <ds:schemaRef ds:uri="395415ee-e1b8-4b64-a124-cac358dac7dc"/>
    <ds:schemaRef ds:uri="http://purl.org/dc/dcmitype/"/>
    <ds:schemaRef ds:uri="http://schemas.microsoft.com/office/2006/metadata/properties"/>
    <ds:schemaRef ds:uri="0128dae3-1913-4447-8f16-2c5955e01132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CB39C81-9D09-4CF7-8F0F-255A45CBFF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DC4305-B00D-4627-9CF9-DFCAD4E2EB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28dae3-1913-4447-8f16-2c5955e01132"/>
    <ds:schemaRef ds:uri="395415ee-e1b8-4b64-a124-cac358dac7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853</TotalTime>
  <Words>84</Words>
  <Application>Microsoft Office PowerPoint</Application>
  <PresentationFormat>Personnalisé</PresentationFormat>
  <Paragraphs>16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Houschka Head Bold</vt:lpstr>
      <vt:lpstr>Houschka Head DemiBold</vt:lpstr>
      <vt:lpstr>Houschka Head Medium</vt:lpstr>
      <vt:lpstr>1_Thème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CALAME Martin</dc:creator>
  <cp:lastModifiedBy>Secretariat</cp:lastModifiedBy>
  <cp:revision>54</cp:revision>
  <cp:lastPrinted>2021-07-21T16:00:22Z</cp:lastPrinted>
  <dcterms:created xsi:type="dcterms:W3CDTF">2019-11-21T05:53:22Z</dcterms:created>
  <dcterms:modified xsi:type="dcterms:W3CDTF">2021-10-14T14:10:48Z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0x0101002B7F1F5E854067449E91298400AB4255</vt:lpwstr>
  </property>
  <property fmtid="{D5CDD505-2E9C-101B-9397-08002B2CF9AE}" pid="3" name="MSIP_Label_d848c50d-14b3-46fb-a38b-c446bf4ea868_Enabled">
    <vt:lpwstr>true</vt:lpwstr>
  </property>
  <property fmtid="{D5CDD505-2E9C-101B-9397-08002B2CF9AE}" pid="4" name="MSIP_Label_d848c50d-14b3-46fb-a38b-c446bf4ea868_SetDate">
    <vt:lpwstr>2021-06-02T07:20:40Z</vt:lpwstr>
  </property>
  <property fmtid="{D5CDD505-2E9C-101B-9397-08002B2CF9AE}" pid="5" name="MSIP_Label_d848c50d-14b3-46fb-a38b-c446bf4ea868_Method">
    <vt:lpwstr>Standard</vt:lpwstr>
  </property>
  <property fmtid="{D5CDD505-2E9C-101B-9397-08002B2CF9AE}" pid="6" name="MSIP_Label_d848c50d-14b3-46fb-a38b-c446bf4ea868_Name">
    <vt:lpwstr>d848c50d-14b3-46fb-a38b-c446bf4ea868</vt:lpwstr>
  </property>
  <property fmtid="{D5CDD505-2E9C-101B-9397-08002B2CF9AE}" pid="7" name="MSIP_Label_d848c50d-14b3-46fb-a38b-c446bf4ea868_SiteId">
    <vt:lpwstr>f30ac191-b8b4-45f2-9a9b-e5466cb90c2f</vt:lpwstr>
  </property>
  <property fmtid="{D5CDD505-2E9C-101B-9397-08002B2CF9AE}" pid="8" name="MSIP_Label_d848c50d-14b3-46fb-a38b-c446bf4ea868_ActionId">
    <vt:lpwstr/>
  </property>
  <property fmtid="{D5CDD505-2E9C-101B-9397-08002B2CF9AE}" pid="9" name="MSIP_Label_d848c50d-14b3-46fb-a38b-c446bf4ea868_ContentBits">
    <vt:lpwstr>0</vt:lpwstr>
  </property>
</Properties>
</file>